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0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35AE7-DF2B-60BA-788A-B842E1A20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328A5F-0241-3406-E629-4CF2D9DE9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E3339-6FA1-9821-4529-A9FEBCCA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97DC0-E2D3-B34E-5A07-CAF82986B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43B78-F486-6DBC-5720-5CC409BE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1954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CC26D-8E32-4F3F-C380-702C874E0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930C38-E141-BADA-5A4C-67229564C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0F5C3-CF7B-B424-755F-DFDD45156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0B772-D802-32EB-C407-F93EAA61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A25F5-20FD-5ABC-71E2-064C330FC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2349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78DAAD-33B7-38D2-8D07-D02B9D852F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DDDB50-5CE6-99C0-E37A-B5CF3EAD1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A0AB7-8531-6238-F0A9-58393384E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DA8B7-4FFC-EE5F-BE9D-C232F39E9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3CEAD-FCCD-7CBD-AE45-1BBF692B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574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C4659-6C8C-11AA-E924-97B61E1E7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F6567-AB73-8E2A-1D40-7D25A897B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45015-8EC0-C78F-8840-AA17115B4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62E49-4C6D-93D9-5D4F-F36364C1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534B6-9DA5-7927-320F-B5643F631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8511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0B18E-1E85-B3A7-ED48-68DC649A6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28F60-EEFF-2C46-F276-85980F970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756FE-87D7-02C2-05C1-DF4ED00D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87978-2748-509A-FC23-7B423244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B762D-0A51-AB7C-AEA8-1A49B9AF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0648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15C1-9EE2-3EFD-F100-DF1584AB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C8960-5553-641A-2A9E-E6C72FDB7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2132E-FF76-D8CA-2BA2-5E9DDC327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12D27-CD64-B243-143A-2D722810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934FD-A0FF-157E-D5F6-05BF0FFE5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350EF-FC79-8060-2617-DB5C5776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2081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E1DB-2CEA-62B3-C70F-AF9B321B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32369-FD0F-99AA-E998-1109746F8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C2C-17A2-65C4-408E-37B538560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723D94-DBDF-D511-32F6-0F91F175E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DD3523-FC75-53DD-AAD7-13E04B87D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EDAF12-AFF8-C857-9816-0F65BD1D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41F997-84A6-D2AF-9F0E-ABCB13F8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62FA1D-B1AC-F5CD-8408-F7125639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5649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DE0FB-38D4-A6CD-6F40-ECA36B80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E1575-455A-CE70-E67B-C000AD840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A5F33-4E1E-FEF7-48EF-64BA53FA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996D-D64D-BAF5-4F51-AAE9461B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9072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E4A0CB-B763-40EA-C749-55A8EE4A1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3FA20-923C-B5A6-C799-52BA06034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E8B81-0077-1DCB-C5D7-B9A742D8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918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20F15-84F5-A83B-364B-1D908A847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5D33-4D0B-5F84-A182-B21ED6750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50E3A-024B-D02C-DE8B-A6F8EEA5F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86335-BE2C-BC13-70F1-8F7756C5C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C60F4-E053-9741-1B51-8A6263B66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75044-9248-9B88-56CF-8F1759E7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1616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EBCAB-9CBD-D7C4-9240-AA198D8EF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C12237-C4E9-4DED-7EB9-1454238F7F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56B322-F65D-659C-08CA-063C91A4A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0B22D-1216-9EA7-331C-0101A9E46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07E9D-CFFF-F592-500D-73B3707F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D8C9E-4CF3-2834-221D-668DB7629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1853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01DE9C-338C-5075-5744-5E6232904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D4C9-7B58-CC80-DB38-E363945D3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04A28-43E8-2658-DBCD-30ECD44CEA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96655-1942-9579-87F0-F0F407D2C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308FA-57F5-611E-F49E-ED1ECB52A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3451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9950B-BC1A-C7DF-83E3-AA6444A38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4070" y="231111"/>
            <a:ext cx="11767051" cy="2682911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ദൈവകൃപ മനോഹരമേ-എന്‍റെപ്രാണനായകന്‍ 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എനിക്കു ചെയ്യുന്ന കൃപ മനോഹരമേ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സുരദേവ നന്ദനനേ!-</a:t>
            </a: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എന്‍റെ ദുരിതമൊക്കെയും 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ചുമന്നൊഴിച്ച നിന്‍</a:t>
            </a: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കൃപ മനോഹരമേ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B8D97D-D1A7-0911-DDAA-738280CFE474}"/>
              </a:ext>
            </a:extLst>
          </p:cNvPr>
          <p:cNvSpPr txBox="1">
            <a:spLocks/>
          </p:cNvSpPr>
          <p:nvPr/>
        </p:nvSpPr>
        <p:spPr>
          <a:xfrm>
            <a:off x="431647" y="2833634"/>
            <a:ext cx="11611896" cy="3290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Daivakrupa</a:t>
            </a:r>
            <a:r>
              <a:rPr lang="en-US" sz="4000" b="1" dirty="0"/>
              <a:t> </a:t>
            </a:r>
            <a:r>
              <a:rPr lang="en-US" sz="4000" b="1" dirty="0" err="1"/>
              <a:t>manoharame</a:t>
            </a:r>
            <a:r>
              <a:rPr lang="en-US" sz="4000" b="1" dirty="0"/>
              <a:t>-Ente </a:t>
            </a:r>
            <a:r>
              <a:rPr lang="en-US" sz="4000" b="1" dirty="0" err="1"/>
              <a:t>praana</a:t>
            </a:r>
            <a:r>
              <a:rPr lang="en-US" sz="4000" b="1" dirty="0"/>
              <a:t> </a:t>
            </a:r>
            <a:r>
              <a:rPr lang="en-US" sz="4000" b="1" dirty="0" err="1"/>
              <a:t>naayakan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 err="1"/>
              <a:t>Enikku</a:t>
            </a:r>
            <a:r>
              <a:rPr lang="en-US" sz="4000" b="1" dirty="0"/>
              <a:t> </a:t>
            </a:r>
            <a:r>
              <a:rPr lang="en-US" sz="4000" b="1" dirty="0" err="1"/>
              <a:t>cheyyunna</a:t>
            </a:r>
            <a:r>
              <a:rPr lang="en-US" sz="4000" b="1" dirty="0"/>
              <a:t> </a:t>
            </a:r>
            <a:r>
              <a:rPr lang="en-US" sz="4000" b="1" dirty="0" err="1"/>
              <a:t>krupa</a:t>
            </a:r>
            <a:r>
              <a:rPr lang="en-US" sz="4000" b="1" dirty="0"/>
              <a:t> </a:t>
            </a:r>
            <a:r>
              <a:rPr lang="en-US" sz="4000" b="1" dirty="0" err="1"/>
              <a:t>manoharame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/>
              <a:t>Sura deva </a:t>
            </a:r>
            <a:r>
              <a:rPr lang="en-US" sz="4000" b="1" dirty="0" err="1"/>
              <a:t>nandanane</a:t>
            </a:r>
            <a:r>
              <a:rPr lang="en-US" sz="4000" b="1" dirty="0"/>
              <a:t> - Ente </a:t>
            </a:r>
            <a:r>
              <a:rPr lang="en-US" sz="4000" b="1" dirty="0" err="1"/>
              <a:t>Duritham</a:t>
            </a:r>
            <a:r>
              <a:rPr lang="en-US" sz="4000" b="1" dirty="0"/>
              <a:t> </a:t>
            </a:r>
            <a:r>
              <a:rPr lang="en-US" sz="4000" b="1" dirty="0" err="1"/>
              <a:t>okkeyum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 err="1"/>
              <a:t>Chumenn-ozhicha</a:t>
            </a:r>
            <a:r>
              <a:rPr lang="en-US" sz="4000" b="1" dirty="0"/>
              <a:t> </a:t>
            </a:r>
            <a:r>
              <a:rPr lang="en-US" sz="4000" b="1" dirty="0" err="1"/>
              <a:t>nin</a:t>
            </a:r>
            <a:r>
              <a:rPr lang="en-US" sz="4000" b="1" dirty="0"/>
              <a:t> </a:t>
            </a:r>
            <a:r>
              <a:rPr lang="en-US" sz="4000" b="1" dirty="0" err="1"/>
              <a:t>krupa</a:t>
            </a:r>
            <a:r>
              <a:rPr lang="en-US" sz="4000" b="1" dirty="0"/>
              <a:t> </a:t>
            </a:r>
            <a:r>
              <a:rPr lang="en-US" sz="4000" b="1" dirty="0" err="1"/>
              <a:t>manoharame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174837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49C1D-4656-5D98-AA5A-BE1D99C50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5E65C-E89F-E2F4-8070-6F2C6FCB1D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4707" y="241161"/>
            <a:ext cx="11611896" cy="2461846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കൊടുംപാപിയായിരുന്ന-എന്‍റെ</a:t>
            </a: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കഠിന</a:t>
            </a: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പാപങ്ങള്‍</a:t>
            </a: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മോചനം ചെയ്ത കൃപ മനോഹരമേ</a:t>
            </a: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ശത്രുവായിരുന്നയെന്നെ-നിന്‍റെ</a:t>
            </a: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പുത്രനാക്കി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നീ</a:t>
            </a: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തീര്‍ത്ത നിന്‍കൃപ എത്ര മനോഹരമേ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8B9C2B7-7B65-E153-78C7-AA82DE9AADE0}"/>
              </a:ext>
            </a:extLst>
          </p:cNvPr>
          <p:cNvSpPr txBox="1">
            <a:spLocks/>
          </p:cNvSpPr>
          <p:nvPr/>
        </p:nvSpPr>
        <p:spPr>
          <a:xfrm>
            <a:off x="455094" y="2985408"/>
            <a:ext cx="11611896" cy="27360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Kodum</a:t>
            </a:r>
            <a:r>
              <a:rPr lang="en-US" sz="4000" b="1" dirty="0"/>
              <a:t> </a:t>
            </a:r>
            <a:r>
              <a:rPr lang="en-US" sz="4000" b="1" dirty="0" err="1"/>
              <a:t>paapiyayirunna</a:t>
            </a:r>
            <a:r>
              <a:rPr lang="en-US" sz="4000" b="1" dirty="0"/>
              <a:t>-Ente </a:t>
            </a:r>
            <a:r>
              <a:rPr lang="en-US" sz="4000" b="1" dirty="0" err="1"/>
              <a:t>katdina</a:t>
            </a:r>
            <a:r>
              <a:rPr lang="en-US" sz="4000" b="1" dirty="0"/>
              <a:t> </a:t>
            </a:r>
            <a:r>
              <a:rPr lang="en-US" sz="4000" b="1" dirty="0" err="1"/>
              <a:t>paapangal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 err="1"/>
              <a:t>Mochanam</a:t>
            </a:r>
            <a:r>
              <a:rPr lang="en-US" sz="4000" b="1" dirty="0"/>
              <a:t> </a:t>
            </a:r>
            <a:r>
              <a:rPr lang="en-US" sz="4000" b="1" dirty="0" err="1"/>
              <a:t>cheytha</a:t>
            </a:r>
            <a:r>
              <a:rPr lang="en-US" sz="4000" b="1" dirty="0"/>
              <a:t> </a:t>
            </a:r>
            <a:r>
              <a:rPr lang="en-US" sz="4000" b="1" dirty="0" err="1"/>
              <a:t>krupa</a:t>
            </a:r>
            <a:r>
              <a:rPr lang="en-US" sz="4000" b="1" dirty="0"/>
              <a:t> </a:t>
            </a:r>
            <a:r>
              <a:rPr lang="en-US" sz="4000" b="1" dirty="0" err="1"/>
              <a:t>manoharame</a:t>
            </a:r>
            <a:endParaRPr lang="en-US" sz="4000" b="1" dirty="0"/>
          </a:p>
          <a:p>
            <a:pPr algn="l"/>
            <a:r>
              <a:rPr lang="en-US" sz="4000" b="1" dirty="0" err="1"/>
              <a:t>Shathruvaayirunna</a:t>
            </a:r>
            <a:r>
              <a:rPr lang="en-US" sz="4000" b="1" dirty="0"/>
              <a:t> </a:t>
            </a:r>
            <a:r>
              <a:rPr lang="en-US" sz="4000" b="1" dirty="0" err="1"/>
              <a:t>yenne-ninte</a:t>
            </a:r>
            <a:r>
              <a:rPr lang="en-US" sz="4000" b="1" dirty="0"/>
              <a:t> </a:t>
            </a:r>
            <a:r>
              <a:rPr lang="en-US" sz="4000" b="1" dirty="0" err="1"/>
              <a:t>puthranaakki</a:t>
            </a:r>
            <a:r>
              <a:rPr lang="en-US" sz="4000" b="1" dirty="0"/>
              <a:t> nee </a:t>
            </a:r>
          </a:p>
          <a:p>
            <a:pPr algn="l"/>
            <a:r>
              <a:rPr lang="en-US" sz="4000" b="1" dirty="0"/>
              <a:t>Theertha </a:t>
            </a:r>
            <a:r>
              <a:rPr lang="en-US" sz="4000" b="1" dirty="0" err="1"/>
              <a:t>nin</a:t>
            </a:r>
            <a:r>
              <a:rPr lang="en-US" sz="4000" b="1" dirty="0"/>
              <a:t> Krupa-</a:t>
            </a:r>
            <a:r>
              <a:rPr lang="en-US" sz="4000" b="1" dirty="0" err="1"/>
              <a:t>yethra</a:t>
            </a:r>
            <a:r>
              <a:rPr lang="en-US" sz="4000" b="1" dirty="0"/>
              <a:t> </a:t>
            </a:r>
            <a:r>
              <a:rPr lang="en-US" sz="4000" b="1" dirty="0" err="1"/>
              <a:t>manoharame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560317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89602E-F070-9C4E-F87A-58E7FA1CC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0E3D0-5B70-CB9F-031E-1322B2B023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5045" y="271305"/>
            <a:ext cx="11611896" cy="2635181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പല പീഡകളെതിര്‍ത്തു-വരുംകാലമെനിക്കു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സഹിഷ്ണുത തരും-കൃപ മനോഹരമേ-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ബലഹീനനാകുമെന്നില്‍-കരളലിഞ്ഞനുദിനം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താങ്ങി നടത്തും കൃപ മനോഹരമേ-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3CC05DF-5E38-9814-64CF-4CAE8B951266}"/>
              </a:ext>
            </a:extLst>
          </p:cNvPr>
          <p:cNvSpPr txBox="1">
            <a:spLocks/>
          </p:cNvSpPr>
          <p:nvPr/>
        </p:nvSpPr>
        <p:spPr>
          <a:xfrm>
            <a:off x="445045" y="2906486"/>
            <a:ext cx="10608142" cy="3024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Pala </a:t>
            </a:r>
            <a:r>
              <a:rPr lang="en-US" sz="4000" b="1" dirty="0" err="1"/>
              <a:t>peedakal</a:t>
            </a:r>
            <a:r>
              <a:rPr lang="en-US" sz="4000" b="1" dirty="0"/>
              <a:t> </a:t>
            </a:r>
            <a:r>
              <a:rPr lang="en-US" sz="4000" b="1" dirty="0" err="1"/>
              <a:t>ethirthu</a:t>
            </a:r>
            <a:r>
              <a:rPr lang="en-US" sz="4000" b="1" dirty="0"/>
              <a:t>-Varum </a:t>
            </a:r>
            <a:r>
              <a:rPr lang="en-US" sz="4000" b="1" dirty="0" err="1"/>
              <a:t>kaalamenikku</a:t>
            </a:r>
            <a:r>
              <a:rPr lang="en-US" sz="4000" b="1" dirty="0"/>
              <a:t> </a:t>
            </a:r>
            <a:r>
              <a:rPr lang="en-US" sz="4000" b="1" dirty="0" err="1"/>
              <a:t>Sahishnutha</a:t>
            </a:r>
            <a:r>
              <a:rPr lang="en-US" sz="4000" b="1" dirty="0"/>
              <a:t> </a:t>
            </a:r>
            <a:r>
              <a:rPr lang="en-US" sz="4000" b="1" dirty="0" err="1"/>
              <a:t>tharum</a:t>
            </a:r>
            <a:r>
              <a:rPr lang="en-US" sz="4000" b="1" dirty="0"/>
              <a:t> </a:t>
            </a:r>
            <a:r>
              <a:rPr lang="en-US" sz="4000" b="1" dirty="0" err="1"/>
              <a:t>krupa</a:t>
            </a:r>
            <a:r>
              <a:rPr lang="en-US" sz="4000" b="1" dirty="0"/>
              <a:t> </a:t>
            </a:r>
            <a:r>
              <a:rPr lang="en-US" sz="4000" b="1" dirty="0" err="1"/>
              <a:t>manoharame</a:t>
            </a:r>
            <a:endParaRPr lang="en-US" sz="4000" b="1" dirty="0"/>
          </a:p>
          <a:p>
            <a:pPr algn="l"/>
            <a:r>
              <a:rPr lang="en-US" sz="4000" b="1" dirty="0" err="1"/>
              <a:t>Balaheenan</a:t>
            </a:r>
            <a:r>
              <a:rPr lang="en-US" sz="4000" b="1" dirty="0"/>
              <a:t> </a:t>
            </a:r>
            <a:r>
              <a:rPr lang="en-US" sz="4000" b="1" dirty="0" err="1"/>
              <a:t>aakumennil</a:t>
            </a:r>
            <a:r>
              <a:rPr lang="en-US" sz="4000" b="1" dirty="0"/>
              <a:t>-kara-</a:t>
            </a:r>
            <a:r>
              <a:rPr lang="en-US" sz="4000" b="1" dirty="0" err="1"/>
              <a:t>lalinj</a:t>
            </a:r>
            <a:r>
              <a:rPr lang="en-US" sz="4000" b="1" dirty="0"/>
              <a:t> </a:t>
            </a:r>
            <a:r>
              <a:rPr lang="en-US" sz="4000" b="1" dirty="0" err="1"/>
              <a:t>anudinam</a:t>
            </a:r>
            <a:endParaRPr lang="en-US" sz="4000" b="1" dirty="0"/>
          </a:p>
          <a:p>
            <a:pPr algn="l"/>
            <a:r>
              <a:rPr lang="en-US" sz="4000" b="1" dirty="0" err="1"/>
              <a:t>Thaangi</a:t>
            </a:r>
            <a:r>
              <a:rPr lang="en-US" sz="4000" b="1" dirty="0"/>
              <a:t> </a:t>
            </a:r>
            <a:r>
              <a:rPr lang="en-US" sz="4000" b="1" dirty="0" err="1"/>
              <a:t>nadathum</a:t>
            </a:r>
            <a:r>
              <a:rPr lang="en-US" sz="4000" b="1" dirty="0"/>
              <a:t> </a:t>
            </a:r>
            <a:r>
              <a:rPr lang="en-US" sz="4000" b="1" dirty="0" err="1"/>
              <a:t>krupa</a:t>
            </a:r>
            <a:r>
              <a:rPr lang="en-US" sz="4000" b="1" dirty="0"/>
              <a:t> </a:t>
            </a:r>
            <a:r>
              <a:rPr lang="en-US" sz="4000" b="1" dirty="0" err="1"/>
              <a:t>manoharame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595580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5B2610-5F02-CED0-3014-9335E77C9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E5A18-6E3E-DA88-FBDE-AC6B3C234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4706" y="261257"/>
            <a:ext cx="11817293" cy="2481943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നാശലോകം തന്നിലെന്നെ-സല്‍പ്രകാശമായ്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നടത്തിടും നിന്‍കൃപയെത്ര മനോഹരമേ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അരിസഞ്ചയനടുവില്‍-എന്നെ</a:t>
            </a: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തിരു</a:t>
            </a: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-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ച്ചിറകുള്ളില്‍</a:t>
            </a: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മറച്ചുകാക്കുന്ന കൃപ മനോഹരമേ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4EFBB7D-BC7B-A5ED-E43C-4C03485BDB34}"/>
              </a:ext>
            </a:extLst>
          </p:cNvPr>
          <p:cNvSpPr txBox="1">
            <a:spLocks/>
          </p:cNvSpPr>
          <p:nvPr/>
        </p:nvSpPr>
        <p:spPr>
          <a:xfrm>
            <a:off x="465142" y="3024554"/>
            <a:ext cx="11611896" cy="2797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Naashalokam</a:t>
            </a:r>
            <a:r>
              <a:rPr lang="en-US" sz="4000" b="1" dirty="0"/>
              <a:t> </a:t>
            </a:r>
            <a:r>
              <a:rPr lang="en-US" sz="4000" b="1" dirty="0" err="1"/>
              <a:t>thannilenne</a:t>
            </a:r>
            <a:r>
              <a:rPr lang="en-US" sz="4000" b="1" dirty="0"/>
              <a:t> –</a:t>
            </a:r>
            <a:r>
              <a:rPr lang="en-US" sz="4000" b="1" dirty="0" err="1"/>
              <a:t>salpra-kaashamaay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 err="1"/>
              <a:t>Nadathidum</a:t>
            </a:r>
            <a:r>
              <a:rPr lang="en-US" sz="4000" b="1" dirty="0"/>
              <a:t> </a:t>
            </a:r>
            <a:r>
              <a:rPr lang="en-US" sz="4000" b="1" dirty="0" err="1"/>
              <a:t>nin</a:t>
            </a:r>
            <a:r>
              <a:rPr lang="en-US" sz="4000" b="1" dirty="0"/>
              <a:t> </a:t>
            </a:r>
            <a:r>
              <a:rPr lang="en-US" sz="4000" b="1" dirty="0" err="1"/>
              <a:t>krupayethra</a:t>
            </a:r>
            <a:r>
              <a:rPr lang="en-US" sz="4000" b="1" dirty="0"/>
              <a:t> </a:t>
            </a:r>
            <a:r>
              <a:rPr lang="en-US" sz="4000" b="1" dirty="0" err="1"/>
              <a:t>manoharame</a:t>
            </a:r>
            <a:endParaRPr lang="en-US" sz="4000" b="1" dirty="0"/>
          </a:p>
          <a:p>
            <a:pPr algn="l"/>
            <a:r>
              <a:rPr lang="en-US" sz="4000" b="1" dirty="0" err="1"/>
              <a:t>Arisanchaya</a:t>
            </a:r>
            <a:r>
              <a:rPr lang="en-US" sz="4000" b="1" dirty="0"/>
              <a:t> </a:t>
            </a:r>
            <a:r>
              <a:rPr lang="en-US" sz="4000" b="1" dirty="0" err="1"/>
              <a:t>naduvil</a:t>
            </a:r>
            <a:r>
              <a:rPr lang="en-US" sz="4000" b="1" dirty="0"/>
              <a:t> –</a:t>
            </a:r>
            <a:r>
              <a:rPr lang="en-US" sz="4000" b="1" dirty="0" err="1"/>
              <a:t>enne</a:t>
            </a:r>
            <a:r>
              <a:rPr lang="en-US" sz="4000" b="1" dirty="0"/>
              <a:t> </a:t>
            </a:r>
            <a:r>
              <a:rPr lang="en-US" sz="4000" b="1" dirty="0" err="1"/>
              <a:t>thiruchirakullil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 err="1"/>
              <a:t>Marachu</a:t>
            </a:r>
            <a:r>
              <a:rPr lang="en-US" sz="4000" b="1" dirty="0"/>
              <a:t> </a:t>
            </a:r>
            <a:r>
              <a:rPr lang="en-US" sz="4000" b="1" dirty="0" err="1"/>
              <a:t>kaakkunna</a:t>
            </a:r>
            <a:r>
              <a:rPr lang="en-US" sz="4000" b="1" dirty="0"/>
              <a:t> </a:t>
            </a:r>
            <a:r>
              <a:rPr lang="en-US" sz="4000" b="1" dirty="0" err="1"/>
              <a:t>krupa</a:t>
            </a:r>
            <a:r>
              <a:rPr lang="en-US" sz="4000" b="1" dirty="0"/>
              <a:t> </a:t>
            </a:r>
            <a:r>
              <a:rPr lang="en-US" sz="4000" b="1" dirty="0" err="1"/>
              <a:t>manoharame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661054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F285D3-D31A-A137-6C1A-FDED767E01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4D18D-5A0A-1304-CFB3-47DEA4631C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4706" y="261257"/>
            <a:ext cx="11817293" cy="2793442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ചതിനിറഞ്ഞ ലോകമിതില്‍- നിന്‍റെ</a:t>
            </a: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പുതു</a:t>
            </a: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ജീവനില്‍ ഞാന്‍ സ്ഥിതി ചെയ്വാന്‍കൃപയധികം  നല്‍കണമേ</a:t>
            </a: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-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പരിശ്രമത്തിനാലെയൊന്നും എന്നാല്‍</a:t>
            </a: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പരമനാഥനേ, കഴികയില്ല 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നിന്‍ കൃപ ചൊരിയണമേ-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ADEFBA8-E658-5266-8109-C95CF4BB0CCC}"/>
              </a:ext>
            </a:extLst>
          </p:cNvPr>
          <p:cNvSpPr txBox="1">
            <a:spLocks/>
          </p:cNvSpPr>
          <p:nvPr/>
        </p:nvSpPr>
        <p:spPr>
          <a:xfrm>
            <a:off x="477404" y="3195375"/>
            <a:ext cx="11611896" cy="3125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Chathi</a:t>
            </a:r>
            <a:r>
              <a:rPr lang="en-US" sz="4000" b="1" dirty="0"/>
              <a:t> </a:t>
            </a:r>
            <a:r>
              <a:rPr lang="en-US" sz="4000" b="1" dirty="0" err="1"/>
              <a:t>niranja</a:t>
            </a:r>
            <a:r>
              <a:rPr lang="en-US" sz="4000" b="1" dirty="0"/>
              <a:t> </a:t>
            </a:r>
            <a:r>
              <a:rPr lang="en-US" sz="4000" b="1" dirty="0" err="1"/>
              <a:t>lokamithil</a:t>
            </a:r>
            <a:r>
              <a:rPr lang="en-US" sz="4000" b="1" dirty="0"/>
              <a:t> –</a:t>
            </a:r>
            <a:r>
              <a:rPr lang="en-US" sz="4000" b="1" dirty="0" err="1"/>
              <a:t>ninte</a:t>
            </a:r>
            <a:r>
              <a:rPr lang="en-US" sz="4000" b="1" dirty="0"/>
              <a:t> </a:t>
            </a:r>
            <a:r>
              <a:rPr lang="en-US" sz="4000" b="1" dirty="0" err="1"/>
              <a:t>puthu</a:t>
            </a:r>
            <a:r>
              <a:rPr lang="en-US" sz="4000" b="1" dirty="0"/>
              <a:t> </a:t>
            </a:r>
            <a:r>
              <a:rPr lang="en-US" sz="4000" b="1" dirty="0" err="1"/>
              <a:t>jeevanil</a:t>
            </a:r>
            <a:r>
              <a:rPr lang="en-US" sz="4000" b="1" dirty="0"/>
              <a:t> </a:t>
            </a:r>
            <a:r>
              <a:rPr lang="en-US" sz="4000" b="1" dirty="0" err="1"/>
              <a:t>njaan</a:t>
            </a:r>
            <a:r>
              <a:rPr lang="en-US" sz="4000" b="1" dirty="0"/>
              <a:t> </a:t>
            </a:r>
            <a:r>
              <a:rPr lang="en-US" sz="4000" b="1" dirty="0" err="1"/>
              <a:t>Sthithicheyvaan</a:t>
            </a:r>
            <a:r>
              <a:rPr lang="en-US" sz="4000" b="1" dirty="0"/>
              <a:t> </a:t>
            </a:r>
            <a:r>
              <a:rPr lang="en-US" sz="4000" b="1" dirty="0" err="1"/>
              <a:t>krupayadhikam</a:t>
            </a:r>
            <a:r>
              <a:rPr lang="en-US" sz="4000" b="1" dirty="0"/>
              <a:t> </a:t>
            </a:r>
            <a:r>
              <a:rPr lang="en-US" sz="4000" b="1" dirty="0" err="1"/>
              <a:t>nalkaname</a:t>
            </a:r>
            <a:endParaRPr lang="en-US" sz="4000" b="1" dirty="0"/>
          </a:p>
          <a:p>
            <a:pPr algn="l"/>
            <a:r>
              <a:rPr lang="en-US" sz="4000" b="1" dirty="0" err="1"/>
              <a:t>Parishramathinaale</a:t>
            </a:r>
            <a:r>
              <a:rPr lang="en-US" sz="4000" b="1" dirty="0"/>
              <a:t> </a:t>
            </a:r>
            <a:r>
              <a:rPr lang="en-US" sz="4000" b="1" dirty="0" err="1"/>
              <a:t>yonnum-ennaal</a:t>
            </a:r>
            <a:r>
              <a:rPr lang="en-US" sz="4000" b="1" dirty="0"/>
              <a:t> </a:t>
            </a:r>
            <a:r>
              <a:rPr lang="en-US" sz="4000" b="1" dirty="0" err="1"/>
              <a:t>parama</a:t>
            </a:r>
            <a:r>
              <a:rPr lang="en-US" sz="4000" b="1" dirty="0"/>
              <a:t> </a:t>
            </a:r>
            <a:r>
              <a:rPr lang="en-US" sz="4000" b="1" dirty="0" err="1"/>
              <a:t>Naadhane</a:t>
            </a:r>
            <a:r>
              <a:rPr lang="en-US" sz="4000" b="1" dirty="0"/>
              <a:t> </a:t>
            </a:r>
            <a:r>
              <a:rPr lang="en-US" sz="4000" b="1" dirty="0" err="1"/>
              <a:t>kazhikayilla</a:t>
            </a:r>
            <a:r>
              <a:rPr lang="en-US" sz="4000" b="1" dirty="0"/>
              <a:t> </a:t>
            </a:r>
            <a:r>
              <a:rPr lang="en-US" sz="4000" b="1" dirty="0" err="1"/>
              <a:t>nin</a:t>
            </a:r>
            <a:r>
              <a:rPr lang="en-US" sz="4000" b="1" dirty="0"/>
              <a:t> </a:t>
            </a:r>
            <a:r>
              <a:rPr lang="en-US" sz="4000" b="1" dirty="0" err="1"/>
              <a:t>krupa</a:t>
            </a:r>
            <a:r>
              <a:rPr lang="en-US" sz="4000" b="1" dirty="0"/>
              <a:t> </a:t>
            </a:r>
            <a:r>
              <a:rPr lang="en-US" sz="4000" b="1" dirty="0" err="1"/>
              <a:t>choriyename</a:t>
            </a:r>
            <a:endParaRPr lang="en-US" sz="4000" b="1" dirty="0"/>
          </a:p>
          <a:p>
            <a:pPr algn="l"/>
            <a:endParaRPr lang="en-US" sz="4000" b="1" dirty="0" err="1"/>
          </a:p>
        </p:txBody>
      </p:sp>
    </p:spTree>
    <p:extLst>
      <p:ext uri="{BB962C8B-B14F-4D97-AF65-F5344CB8AC3E}">
        <p14:creationId xmlns:p14="http://schemas.microsoft.com/office/powerpoint/2010/main" val="684763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B6BAF898-CE0A-4E05-9D79-893BE1DCD175}" vid="{AF8DE5EB-4540-4D96-8EB4-CAAEA10942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Malayalam Songs Template</Template>
  <TotalTime>851</TotalTime>
  <Words>167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Nirmala Text</vt:lpstr>
      <vt:lpstr>Office Theme</vt:lpstr>
      <vt:lpstr>ദൈവകൃപ മനോഹരമേ-എന്‍റെപ്രാണനായകന്‍  എനിക്കു ചെയ്യുന്ന കൃപ മനോഹരമേ സുരദേവ നന്ദനനേ!- എന്‍റെ ദുരിതമൊക്കെയും  ചുമന്നൊഴിച്ച നിന്‍ കൃപ മനോഹരമേ</vt:lpstr>
      <vt:lpstr>കൊടുംപാപിയായിരുന്ന-എന്‍റെ കഠിന പാപങ്ങള്‍ മോചനം ചെയ്ത കൃപ മനോഹരമേ  ശത്രുവായിരുന്നയെന്നെ-നിന്‍റെ പുത്രനാക്കി നീ തീര്‍ത്ത നിന്‍കൃപ എത്ര മനോഹരമേ</vt:lpstr>
      <vt:lpstr>പല പീഡകളെതിര്‍ത്തു-വരുംകാലമെനിക്കു സഹിഷ്ണുത തരും-കൃപ മനോഹരമേ- ബലഹീനനാകുമെന്നില്‍-കരളലിഞ്ഞനുദിനം താങ്ങി നടത്തും കൃപ മനോഹരമേ-</vt:lpstr>
      <vt:lpstr>നാശലോകം തന്നിലെന്നെ-സല്‍പ്രകാശമായ് നടത്തിടും നിന്‍കൃപയെത്ര മനോഹരമേ അരിസഞ്ചയനടുവില്‍-എന്നെ തിരു- ച്ചിറകുള്ളില്‍ മറച്ചുകാക്കുന്ന കൃപ മനോഹരമേ</vt:lpstr>
      <vt:lpstr>ചതിനിറഞ്ഞ ലോകമിതില്‍- നിന്‍റെ പുതു  ജീവനില്‍ ഞാന്‍ സ്ഥിതി ചെയ്വാന്‍കൃപയധികം  നല്‍കണമേ- പരിശ്രമത്തിനാലെയൊന്നും എന്നാല്‍ പരമനാഥനേ, കഴികയില്ല  നിന്‍ കൃപ ചൊരിയണമേ-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ദൈവകൃപ മനോഹരമേ-എന്‍റെ</dc:title>
  <dc:subject>348</dc:subject>
  <dc:creator>Christie Varghese</dc:creator>
  <cp:keywords>Translation Pending</cp:keywords>
  <cp:lastModifiedBy>Shaji Varghese</cp:lastModifiedBy>
  <cp:revision>25</cp:revision>
  <dcterms:created xsi:type="dcterms:W3CDTF">2025-06-11T14:35:10Z</dcterms:created>
  <dcterms:modified xsi:type="dcterms:W3CDTF">2025-09-30T05:51:23Z</dcterms:modified>
</cp:coreProperties>
</file>